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FE04-AC57-42ED-86BF-2184D0EB7CB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EBAB-4314-4554-9DDC-D377C4248F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FE04-AC57-42ED-86BF-2184D0EB7CB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EBAB-4314-4554-9DDC-D377C4248F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FE04-AC57-42ED-86BF-2184D0EB7CB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EBAB-4314-4554-9DDC-D377C4248F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FE04-AC57-42ED-86BF-2184D0EB7CB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EBAB-4314-4554-9DDC-D377C4248F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FE04-AC57-42ED-86BF-2184D0EB7CB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EBAB-4314-4554-9DDC-D377C4248F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FE04-AC57-42ED-86BF-2184D0EB7CB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EBAB-4314-4554-9DDC-D377C4248F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FE04-AC57-42ED-86BF-2184D0EB7CB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EBAB-4314-4554-9DDC-D377C4248F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FE04-AC57-42ED-86BF-2184D0EB7CB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EBAB-4314-4554-9DDC-D377C4248F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FE04-AC57-42ED-86BF-2184D0EB7CB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EBAB-4314-4554-9DDC-D377C4248F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FE04-AC57-42ED-86BF-2184D0EB7CB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EBAB-4314-4554-9DDC-D377C4248F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9FE04-AC57-42ED-86BF-2184D0EB7CB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F4EBAB-4314-4554-9DDC-D377C4248F1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9FE04-AC57-42ED-86BF-2184D0EB7CBE}" type="datetimeFigureOut">
              <a:rPr lang="pt-BR" smtClean="0"/>
              <a:t>25/04/2017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4EBAB-4314-4554-9DDC-D377C4248F1E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err="1" smtClean="0"/>
              <a:t>Writing</a:t>
            </a:r>
            <a:r>
              <a:rPr lang="pt-BR" dirty="0" smtClean="0"/>
              <a:t> a </a:t>
            </a:r>
            <a:r>
              <a:rPr lang="pt-BR" dirty="0" err="1" smtClean="0"/>
              <a:t>Review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criticism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5328592"/>
          </a:xfrm>
        </p:spPr>
        <p:txBody>
          <a:bodyPr/>
          <a:lstStyle/>
          <a:p>
            <a:r>
              <a:rPr lang="en-US" dirty="0"/>
              <a:t>The script seemed </a:t>
            </a:r>
            <a:r>
              <a:rPr lang="en-US" dirty="0" smtClean="0"/>
              <a:t>rather conventional/predictable </a:t>
            </a:r>
            <a:r>
              <a:rPr lang="en-US" dirty="0"/>
              <a:t>to me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The plot struck me as completely </a:t>
            </a:r>
            <a:r>
              <a:rPr lang="en-US" dirty="0" smtClean="0"/>
              <a:t>bizarre/absurd/incomprehensible</a:t>
            </a:r>
          </a:p>
          <a:p>
            <a:pPr>
              <a:buNone/>
            </a:pPr>
            <a:endParaRPr lang="en-US" dirty="0"/>
          </a:p>
          <a:p>
            <a:r>
              <a:rPr lang="en-US" dirty="0"/>
              <a:t>The characters are appealing and true to </a:t>
            </a:r>
            <a:r>
              <a:rPr lang="en-US" dirty="0" smtClean="0"/>
              <a:t>life</a:t>
            </a:r>
          </a:p>
          <a:p>
            <a:endParaRPr lang="en-US" dirty="0"/>
          </a:p>
          <a:p>
            <a:r>
              <a:rPr lang="en-US" dirty="0"/>
              <a:t>The dancers were quite brilliant/amateurish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err="1"/>
              <a:t>Recommendations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Judging from this CD / show ...</a:t>
            </a:r>
          </a:p>
          <a:p>
            <a:r>
              <a:rPr lang="en-US" dirty="0"/>
              <a:t>Overall, if you like ..., you'll love / you should ...</a:t>
            </a:r>
          </a:p>
          <a:p>
            <a:r>
              <a:rPr lang="en-US" dirty="0"/>
              <a:t>Although some of ... he/she/it's still a great...</a:t>
            </a:r>
          </a:p>
          <a:p>
            <a:r>
              <a:rPr lang="en-US" dirty="0"/>
              <a:t>You really must/should buy/see/read/visit ...</a:t>
            </a:r>
          </a:p>
          <a:p>
            <a:r>
              <a:rPr lang="en-US" dirty="0"/>
              <a:t>I would definitely recommend seeing/visiting/reading/having a look at ...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 </a:t>
            </a:r>
            <a:r>
              <a:rPr lang="pt-BR" b="1" dirty="0" err="1"/>
              <a:t>review</a:t>
            </a:r>
            <a:r>
              <a:rPr lang="pt-BR" b="1" dirty="0"/>
              <a:t> </a:t>
            </a:r>
            <a:r>
              <a:rPr lang="pt-BR" b="1" dirty="0" err="1"/>
              <a:t>should</a:t>
            </a:r>
            <a:r>
              <a:rPr lang="pt-BR" b="1" dirty="0"/>
              <a:t>…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892696"/>
          </a:xfrm>
        </p:spPr>
        <p:txBody>
          <a:bodyPr/>
          <a:lstStyle/>
          <a:p>
            <a:pPr fontAlgn="base"/>
            <a:r>
              <a:rPr lang="pt-BR" dirty="0" smtClean="0"/>
              <a:t>use </a:t>
            </a:r>
            <a:r>
              <a:rPr lang="pt-BR" dirty="0" err="1"/>
              <a:t>interesting</a:t>
            </a:r>
            <a:r>
              <a:rPr lang="pt-BR" dirty="0"/>
              <a:t> </a:t>
            </a:r>
            <a:r>
              <a:rPr lang="pt-BR" dirty="0" err="1"/>
              <a:t>vocabulary</a:t>
            </a:r>
            <a:r>
              <a:rPr lang="pt-BR" dirty="0"/>
              <a:t>.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611560" y="2636912"/>
            <a:ext cx="8229600" cy="892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 fontAlgn="base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/>
              <a:t>try to catch the reader’s interest.</a:t>
            </a: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539552" y="4077072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pt-BR" sz="3200" dirty="0" smtClean="0"/>
              <a:t> </a:t>
            </a:r>
            <a:r>
              <a:rPr lang="pt-BR" sz="3200" dirty="0" err="1" smtClean="0"/>
              <a:t>be</a:t>
            </a:r>
            <a:r>
              <a:rPr lang="pt-BR" sz="3200" dirty="0" smtClean="0"/>
              <a:t> </a:t>
            </a:r>
            <a:r>
              <a:rPr lang="pt-BR" sz="3200" dirty="0" err="1"/>
              <a:t>clearly</a:t>
            </a:r>
            <a:r>
              <a:rPr lang="pt-BR" sz="3200" dirty="0"/>
              <a:t> </a:t>
            </a:r>
            <a:r>
              <a:rPr lang="pt-BR" sz="3200" dirty="0" err="1"/>
              <a:t>organised</a:t>
            </a:r>
            <a:r>
              <a:rPr lang="pt-BR" sz="3200" dirty="0"/>
              <a:t>.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6" name="Espaço Reservado para Conteúdo 2"/>
          <p:cNvSpPr txBox="1">
            <a:spLocks/>
          </p:cNvSpPr>
          <p:nvPr/>
        </p:nvSpPr>
        <p:spPr>
          <a:xfrm>
            <a:off x="539552" y="5301208"/>
            <a:ext cx="8229600" cy="892696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/>
          <a:p>
            <a:pPr fontAlgn="base">
              <a:buFont typeface="Arial" pitchFamily="34" charset="0"/>
              <a:buChar char="•"/>
            </a:pPr>
            <a:r>
              <a:rPr lang="en-US" sz="12800" dirty="0" smtClean="0"/>
              <a:t>use </a:t>
            </a:r>
            <a:r>
              <a:rPr lang="en-US" sz="12800" dirty="0"/>
              <a:t>a neutral style, but you have to check who you are writing the review</a:t>
            </a:r>
          </a:p>
          <a:p>
            <a:pPr fontAlgn="base"/>
            <a:r>
              <a:rPr lang="en-US" sz="12800" dirty="0"/>
              <a:t>for.</a:t>
            </a:r>
          </a:p>
          <a:p>
            <a:r>
              <a:rPr lang="en-US" sz="3200" dirty="0" smtClean="0"/>
              <a:t/>
            </a:r>
            <a:br>
              <a:rPr lang="en-US" sz="3200" dirty="0" smtClean="0"/>
            </a:b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err="1"/>
              <a:t>Useful</a:t>
            </a:r>
            <a:r>
              <a:rPr lang="pt-BR" b="1" dirty="0"/>
              <a:t> </a:t>
            </a:r>
            <a:r>
              <a:rPr lang="pt-BR" b="1" dirty="0" err="1"/>
              <a:t>language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buNone/>
            </a:pPr>
            <a:r>
              <a:rPr lang="en-US" dirty="0"/>
              <a:t>1. </a:t>
            </a:r>
            <a:r>
              <a:rPr lang="en-US" i="1" dirty="0"/>
              <a:t>introduction</a:t>
            </a:r>
            <a:r>
              <a:rPr lang="en-US" dirty="0"/>
              <a:t>: say what you are reviewing.</a:t>
            </a:r>
          </a:p>
          <a:p>
            <a:pPr fontAlgn="base">
              <a:buNone/>
            </a:pPr>
            <a:r>
              <a:rPr lang="en-US" dirty="0"/>
              <a:t>– The (film, book…etc) I would like to review is…..</a:t>
            </a:r>
          </a:p>
          <a:p>
            <a:pPr fontAlgn="base">
              <a:buNone/>
            </a:pPr>
            <a:r>
              <a:rPr lang="en-US" dirty="0"/>
              <a:t>– The last Film I saw / book I read was…….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>
              <a:buNone/>
            </a:pPr>
            <a:r>
              <a:rPr lang="en-US" dirty="0"/>
              <a:t>2. </a:t>
            </a:r>
            <a:r>
              <a:rPr lang="en-US" i="1" dirty="0"/>
              <a:t>explain</a:t>
            </a:r>
            <a:r>
              <a:rPr lang="en-US" dirty="0"/>
              <a:t>: give details of what you reviewing.</a:t>
            </a:r>
          </a:p>
          <a:p>
            <a:pPr fontAlgn="base">
              <a:buNone/>
            </a:pPr>
            <a:r>
              <a:rPr lang="en-US" dirty="0"/>
              <a:t>– It’s set in……….</a:t>
            </a:r>
          </a:p>
          <a:p>
            <a:pPr fontAlgn="base">
              <a:buNone/>
            </a:pPr>
            <a:r>
              <a:rPr lang="en-US" dirty="0"/>
              <a:t>– The story is based on (a book..) …..</a:t>
            </a:r>
          </a:p>
          <a:p>
            <a:pPr fontAlgn="base">
              <a:buNone/>
            </a:pPr>
            <a:r>
              <a:rPr lang="en-US" dirty="0"/>
              <a:t>– It’s about…..</a:t>
            </a:r>
          </a:p>
          <a:p>
            <a:pPr fontAlgn="base">
              <a:buNone/>
            </a:pPr>
            <a:r>
              <a:rPr lang="en-US" dirty="0"/>
              <a:t>– There are many memorable characters including ….</a:t>
            </a:r>
          </a:p>
          <a:p>
            <a:pPr fontAlgn="base">
              <a:buNone/>
            </a:pPr>
            <a:r>
              <a:rPr lang="en-US" dirty="0"/>
              <a:t>– The main theme of the film is…..</a:t>
            </a:r>
          </a:p>
          <a:p>
            <a:pPr fontAlgn="base">
              <a:buNone/>
            </a:pPr>
            <a:r>
              <a:rPr lang="en-US" dirty="0"/>
              <a:t>– What the film is saying is…..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>
              <a:buNone/>
            </a:pPr>
            <a:r>
              <a:rPr lang="en-US" dirty="0"/>
              <a:t>3. </a:t>
            </a:r>
            <a:r>
              <a:rPr lang="en-US" i="1" dirty="0"/>
              <a:t>opinion</a:t>
            </a:r>
            <a:r>
              <a:rPr lang="en-US" dirty="0"/>
              <a:t>: give your own opinion of what you are reviewing.</a:t>
            </a:r>
          </a:p>
          <a:p>
            <a:pPr fontAlgn="base">
              <a:buNone/>
            </a:pPr>
            <a:r>
              <a:rPr lang="en-US" dirty="0"/>
              <a:t>– I would recommend this film to anyone.</a:t>
            </a:r>
          </a:p>
          <a:p>
            <a:pPr fontAlgn="base">
              <a:buNone/>
            </a:pPr>
            <a:r>
              <a:rPr lang="en-US" dirty="0"/>
              <a:t>– Although I enjoyed it, I would not recommend it for….</a:t>
            </a:r>
          </a:p>
          <a:p>
            <a:pPr fontAlgn="base">
              <a:buNone/>
            </a:pPr>
            <a:r>
              <a:rPr lang="en-US" dirty="0"/>
              <a:t>– It’s one of the best (shows) I’ve ever seen.</a:t>
            </a:r>
          </a:p>
          <a:p>
            <a:pPr fontAlgn="base">
              <a:buNone/>
            </a:pPr>
            <a:r>
              <a:rPr lang="en-US" dirty="0"/>
              <a:t>– Although I am not normally keen on (musicals), I am </a:t>
            </a:r>
            <a:r>
              <a:rPr lang="en-US" dirty="0" smtClean="0"/>
              <a:t>glad that </a:t>
            </a:r>
            <a:r>
              <a:rPr lang="en-US" dirty="0"/>
              <a:t>I decided to go.</a:t>
            </a:r>
          </a:p>
          <a:p>
            <a:pPr fontAlgn="base">
              <a:buNone/>
            </a:pPr>
            <a:r>
              <a:rPr lang="en-US" dirty="0"/>
              <a:t>– The (film) lifts you out of your everyday life.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DOs</a:t>
            </a:r>
            <a:r>
              <a:rPr lang="pt-BR" dirty="0" smtClean="0"/>
              <a:t> </a:t>
            </a:r>
            <a:r>
              <a:rPr lang="pt-BR" dirty="0" err="1" smtClean="0"/>
              <a:t>and</a:t>
            </a:r>
            <a:r>
              <a:rPr lang="pt-BR" dirty="0" smtClean="0"/>
              <a:t> </a:t>
            </a:r>
            <a:r>
              <a:rPr lang="pt-BR" dirty="0" err="1" smtClean="0"/>
              <a:t>DON’Ts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>
              <a:buNone/>
            </a:pPr>
            <a:r>
              <a:rPr lang="en-US" dirty="0"/>
              <a:t>DO say what it is about, but not in too much detail</a:t>
            </a:r>
            <a:r>
              <a:rPr lang="en-US" dirty="0" smtClean="0"/>
              <a:t>.</a:t>
            </a:r>
          </a:p>
          <a:p>
            <a:pPr fontAlgn="base">
              <a:buNone/>
            </a:pPr>
            <a:endParaRPr lang="en-US" dirty="0"/>
          </a:p>
          <a:p>
            <a:pPr fontAlgn="base">
              <a:buNone/>
            </a:pPr>
            <a:r>
              <a:rPr lang="en-US" dirty="0" smtClean="0"/>
              <a:t>DO </a:t>
            </a:r>
            <a:r>
              <a:rPr lang="en-US" dirty="0"/>
              <a:t>remember to mention important or memorable </a:t>
            </a:r>
            <a:r>
              <a:rPr lang="en-US" dirty="0" smtClean="0"/>
              <a:t>characters, but </a:t>
            </a:r>
            <a:r>
              <a:rPr lang="en-US" dirty="0"/>
              <a:t>DON`T spend too much time just describing them</a:t>
            </a:r>
            <a:r>
              <a:rPr lang="en-US" dirty="0" smtClean="0"/>
              <a:t>.</a:t>
            </a:r>
          </a:p>
          <a:p>
            <a:pPr fontAlgn="base">
              <a:buNone/>
            </a:pPr>
            <a:endParaRPr lang="en-US" dirty="0"/>
          </a:p>
          <a:p>
            <a:pPr fontAlgn="base">
              <a:buNone/>
            </a:pPr>
            <a:r>
              <a:rPr lang="en-US" dirty="0" smtClean="0"/>
              <a:t>DO </a:t>
            </a:r>
            <a:r>
              <a:rPr lang="en-US" dirty="0"/>
              <a:t>try to use a range of interesting vocabulary to bring</a:t>
            </a:r>
          </a:p>
          <a:p>
            <a:pPr fontAlgn="base">
              <a:buNone/>
            </a:pPr>
            <a:r>
              <a:rPr lang="en-US" dirty="0"/>
              <a:t>the film to life for the reader</a:t>
            </a:r>
            <a:r>
              <a:rPr lang="en-US" dirty="0" smtClean="0"/>
              <a:t>.</a:t>
            </a:r>
          </a:p>
          <a:p>
            <a:pPr fontAlgn="base">
              <a:buNone/>
            </a:pPr>
            <a:endParaRPr lang="en-US" dirty="0"/>
          </a:p>
          <a:p>
            <a:pPr fontAlgn="base">
              <a:buNone/>
            </a:pPr>
            <a:r>
              <a:rPr lang="en-US" dirty="0" smtClean="0"/>
              <a:t> </a:t>
            </a:r>
            <a:r>
              <a:rPr lang="en-US" dirty="0"/>
              <a:t>DO remember to link ideas clearly, and to link </a:t>
            </a:r>
            <a:r>
              <a:rPr lang="en-US" dirty="0" smtClean="0"/>
              <a:t>paragraphs together.</a:t>
            </a:r>
          </a:p>
          <a:p>
            <a:pPr fontAlgn="base">
              <a:buNone/>
            </a:pPr>
            <a:endParaRPr lang="en-US" dirty="0"/>
          </a:p>
          <a:p>
            <a:pPr fontAlgn="base">
              <a:buNone/>
            </a:pPr>
            <a:r>
              <a:rPr lang="en-US" dirty="0" smtClean="0"/>
              <a:t> </a:t>
            </a:r>
            <a:r>
              <a:rPr lang="en-US" dirty="0"/>
              <a:t>DO remember to give your opinion clearly, as this is </a:t>
            </a:r>
            <a:r>
              <a:rPr lang="en-US" dirty="0" smtClean="0"/>
              <a:t>the purpose </a:t>
            </a:r>
            <a:r>
              <a:rPr lang="en-US" dirty="0"/>
              <a:t>of a review, but not until the end.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What</a:t>
            </a:r>
            <a:r>
              <a:rPr lang="pt-BR" dirty="0" smtClean="0"/>
              <a:t> I </a:t>
            </a:r>
            <a:r>
              <a:rPr lang="pt-BR" dirty="0" err="1" smtClean="0"/>
              <a:t>liked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 liked most was …..</a:t>
            </a:r>
          </a:p>
          <a:p>
            <a:r>
              <a:rPr lang="en-US" dirty="0"/>
              <a:t>The thing I liked most was ….</a:t>
            </a:r>
          </a:p>
          <a:p>
            <a:r>
              <a:rPr lang="en-US" dirty="0"/>
              <a:t>I was pleasantly surprised by …..</a:t>
            </a:r>
          </a:p>
          <a:p>
            <a:r>
              <a:rPr lang="en-US" dirty="0"/>
              <a:t>….. would appeal to …..</a:t>
            </a:r>
          </a:p>
          <a:p>
            <a:r>
              <a:rPr lang="en-US" dirty="0"/>
              <a:t>If you get a chance to ….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err="1"/>
              <a:t>What</a:t>
            </a:r>
            <a:r>
              <a:rPr lang="pt-BR" b="1" dirty="0"/>
              <a:t> I </a:t>
            </a:r>
            <a:r>
              <a:rPr lang="pt-BR" b="1" dirty="0" err="1"/>
              <a:t>disliked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 disliked most was …..</a:t>
            </a:r>
          </a:p>
          <a:p>
            <a:r>
              <a:rPr lang="en-US" dirty="0"/>
              <a:t>I was disappointed by/with ……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err="1"/>
              <a:t>Reviews</a:t>
            </a:r>
            <a:r>
              <a:rPr lang="pt-BR" b="1" dirty="0"/>
              <a:t> </a:t>
            </a:r>
            <a:r>
              <a:rPr lang="pt-BR" b="1" dirty="0" err="1"/>
              <a:t>of</a:t>
            </a:r>
            <a:r>
              <a:rPr lang="pt-BR" b="1" dirty="0"/>
              <a:t> </a:t>
            </a:r>
            <a:r>
              <a:rPr lang="pt-BR" b="1" dirty="0" err="1"/>
              <a:t>films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lead </a:t>
            </a:r>
            <a:r>
              <a:rPr lang="en-US" dirty="0" smtClean="0"/>
              <a:t>role				star </a:t>
            </a:r>
            <a:r>
              <a:rPr lang="en-US" dirty="0"/>
              <a:t>role</a:t>
            </a:r>
          </a:p>
          <a:p>
            <a:r>
              <a:rPr lang="en-US" dirty="0" smtClean="0"/>
              <a:t>Star					</a:t>
            </a:r>
            <a:r>
              <a:rPr lang="en-US" dirty="0" err="1" smtClean="0"/>
              <a:t>star</a:t>
            </a:r>
            <a:r>
              <a:rPr lang="en-US" dirty="0" smtClean="0"/>
              <a:t> </a:t>
            </a:r>
            <a:r>
              <a:rPr lang="en-US" dirty="0"/>
              <a:t>actor/actress</a:t>
            </a:r>
          </a:p>
          <a:p>
            <a:r>
              <a:rPr lang="en-US" dirty="0" smtClean="0"/>
              <a:t>Starring				secondary </a:t>
            </a:r>
            <a:r>
              <a:rPr lang="en-US" dirty="0"/>
              <a:t>role</a:t>
            </a:r>
          </a:p>
          <a:p>
            <a:r>
              <a:rPr lang="en-US" dirty="0"/>
              <a:t>He plays a </a:t>
            </a:r>
            <a:r>
              <a:rPr lang="en-US" dirty="0" smtClean="0"/>
              <a:t>…….			written </a:t>
            </a:r>
            <a:r>
              <a:rPr lang="en-US" dirty="0"/>
              <a:t>by ….</a:t>
            </a:r>
          </a:p>
          <a:p>
            <a:r>
              <a:rPr lang="en-US" dirty="0"/>
              <a:t>cast / director / </a:t>
            </a:r>
            <a:r>
              <a:rPr lang="en-US" dirty="0" smtClean="0"/>
              <a:t>producer		is </a:t>
            </a:r>
            <a:r>
              <a:rPr lang="en-US" dirty="0"/>
              <a:t>set in …..</a:t>
            </a:r>
          </a:p>
          <a:p>
            <a:r>
              <a:rPr lang="en-US" dirty="0"/>
              <a:t>based on a true story </a:t>
            </a:r>
            <a:r>
              <a:rPr lang="en-US" dirty="0" smtClean="0"/>
              <a:t>…..		believable</a:t>
            </a:r>
            <a:endParaRPr lang="en-US" dirty="0"/>
          </a:p>
          <a:p>
            <a:r>
              <a:rPr lang="en-US" dirty="0"/>
              <a:t>true to </a:t>
            </a:r>
            <a:r>
              <a:rPr lang="en-US" dirty="0" smtClean="0"/>
              <a:t>life				not </a:t>
            </a:r>
            <a:r>
              <a:rPr lang="en-US" dirty="0"/>
              <a:t>very believable</a:t>
            </a:r>
          </a:p>
          <a:p>
            <a:r>
              <a:rPr lang="en-US" dirty="0" smtClean="0"/>
              <a:t>far-fetched</a:t>
            </a:r>
          </a:p>
          <a:p>
            <a:r>
              <a:rPr lang="en-US" dirty="0" smtClean="0"/>
              <a:t>(As </a:t>
            </a:r>
            <a:r>
              <a:rPr lang="en-US" dirty="0"/>
              <a:t>for fiction books +): animation / adaptation / comedy</a:t>
            </a:r>
          </a:p>
          <a:p>
            <a:r>
              <a:rPr lang="en-US" dirty="0"/>
              <a:t>Costumes / design / photography / script / special effects / soundtrack</a:t>
            </a:r>
          </a:p>
          <a:p>
            <a:r>
              <a:rPr lang="en-US" dirty="0"/>
              <a:t>ending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268</Words>
  <Application>Microsoft Office PowerPoint</Application>
  <PresentationFormat>Apresentação na tela (4:3)</PresentationFormat>
  <Paragraphs>71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Tema do Office</vt:lpstr>
      <vt:lpstr>Writing a Review</vt:lpstr>
      <vt:lpstr>A review should…</vt:lpstr>
      <vt:lpstr>Useful language</vt:lpstr>
      <vt:lpstr>Slide 4</vt:lpstr>
      <vt:lpstr>Slide 5</vt:lpstr>
      <vt:lpstr>DOs and DON’Ts</vt:lpstr>
      <vt:lpstr>What I liked</vt:lpstr>
      <vt:lpstr>What I disliked</vt:lpstr>
      <vt:lpstr>Reviews of films</vt:lpstr>
      <vt:lpstr>criticism</vt:lpstr>
      <vt:lpstr>Recommendations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a Review</dc:title>
  <dc:creator>Escola Villare</dc:creator>
  <cp:lastModifiedBy>Escola Villare</cp:lastModifiedBy>
  <cp:revision>5</cp:revision>
  <dcterms:created xsi:type="dcterms:W3CDTF">2017-04-25T10:12:40Z</dcterms:created>
  <dcterms:modified xsi:type="dcterms:W3CDTF">2017-04-25T11:09:40Z</dcterms:modified>
</cp:coreProperties>
</file>